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70" r:id="rId5"/>
    <p:sldId id="272" r:id="rId6"/>
    <p:sldId id="273" r:id="rId7"/>
    <p:sldId id="271" r:id="rId8"/>
    <p:sldId id="278" r:id="rId9"/>
    <p:sldId id="277" r:id="rId10"/>
    <p:sldId id="276" r:id="rId11"/>
    <p:sldId id="275" r:id="rId12"/>
    <p:sldId id="274" r:id="rId13"/>
    <p:sldId id="266" r:id="rId14"/>
    <p:sldId id="260" r:id="rId15"/>
    <p:sldId id="261" r:id="rId16"/>
    <p:sldId id="263" r:id="rId17"/>
    <p:sldId id="269" r:id="rId18"/>
    <p:sldId id="267" r:id="rId19"/>
    <p:sldId id="268" r:id="rId20"/>
    <p:sldId id="262" r:id="rId21"/>
    <p:sldId id="26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2" autoAdjust="0"/>
    <p:restoredTop sz="94660"/>
  </p:normalViewPr>
  <p:slideViewPr>
    <p:cSldViewPr>
      <p:cViewPr varScale="1">
        <p:scale>
          <a:sx n="96" d="100"/>
          <a:sy n="96" d="100"/>
        </p:scale>
        <p:origin x="-3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81400" y="685800"/>
            <a:ext cx="5561013" cy="3352800"/>
          </a:xfrm>
        </p:spPr>
        <p:txBody>
          <a:bodyPr/>
          <a:lstStyle>
            <a:lvl1pPr>
              <a:defRPr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5181600" y="4038600"/>
            <a:ext cx="3960813" cy="1752600"/>
          </a:xfrm>
          <a:ln w="9525">
            <a:headEnd/>
            <a:tailEnd/>
          </a:ln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EAEAEA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190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606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6600" y="533400"/>
            <a:ext cx="19050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1600" y="533400"/>
            <a:ext cx="556260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028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картинки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840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картинки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566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71600" y="41148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5028"/>
      </p:ext>
    </p:extLst>
  </p:cSld>
  <p:clrMapOvr>
    <a:masterClrMapping/>
  </p:clrMapOvr>
  <p:transition spd="slow"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71600" y="41148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327044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64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945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328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489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230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258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515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820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533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6764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50000"/>
              </a:spcBef>
              <a:defRPr sz="1400">
                <a:latin typeface="Times New Roman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3429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50000"/>
              </a:spcBef>
              <a:defRPr sz="1400">
                <a:latin typeface="Times New Roman" charset="0"/>
              </a:defRPr>
            </a:lvl1pPr>
          </a:lstStyle>
          <a:p>
            <a:endParaRPr lang="ru-RU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50000"/>
              </a:spcBef>
              <a:defRPr sz="14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30" name="Picture 10" descr="C:\WINNT\Profiles\rebeccal\Personal\pics\strtegic1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981200"/>
            <a:ext cx="762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spd="slow">
    <p:randomBar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w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95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8.mp3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9.mp3" TargetMode="Externa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10.mp3" TargetMode="Externa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Zvuk_-_Metronom_(xMusic.me)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Zvuk_-_Metronom_(xMusic.me).mp3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1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2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3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4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5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6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6%20&#1076;&#1077;&#1082;&#1072;&#1073;&#1088;&#1103;\&#1087;&#1077;&#1089;&#1085;&#1080;\7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1259632" y="1916832"/>
            <a:ext cx="7740352" cy="3496816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 Antiqua" pitchFamily="18" charset="0"/>
              </a:rPr>
              <a:t>Интеллектуальный калейдоскоп </a:t>
            </a:r>
            <a:endParaRPr lang="ru-RU" sz="6000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40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93734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8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6167438"/>
            <a:ext cx="690562" cy="69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3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79" y="1489058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00166" y="6100754"/>
            <a:ext cx="757246" cy="75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0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10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100754"/>
            <a:ext cx="757246" cy="75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8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Биатлон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00808"/>
            <a:ext cx="7406791" cy="416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0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Дешифровщик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ГКО </a:t>
            </a:r>
          </a:p>
          <a:p>
            <a:pPr lvl="0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СМЕРШ </a:t>
            </a:r>
          </a:p>
          <a:p>
            <a:pPr lvl="0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ПВО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lvl="0"/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ВГК </a:t>
            </a:r>
            <a:endParaRPr lang="ru-RU" sz="4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lvl="0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ЦШПД </a:t>
            </a:r>
          </a:p>
          <a:p>
            <a:pPr lvl="0"/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САУ </a:t>
            </a:r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(СУ</a:t>
            </a: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)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5" name="Zvuk_-_Metronom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6143636" y="3429000"/>
            <a:ext cx="1081094" cy="108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5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Ассоциации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46802"/>
            <a:ext cx="6840760" cy="5130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51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75656"/>
            <a:ext cx="4186808" cy="492514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800" dirty="0"/>
              <a:t>Был арестован 8 раз и 4 раза бежал из тюрьмы</a:t>
            </a:r>
          </a:p>
          <a:p>
            <a:pPr algn="just"/>
            <a:r>
              <a:rPr lang="ru-RU" sz="2800" dirty="0"/>
              <a:t>Всегда носил с собой заряженный пистолет</a:t>
            </a:r>
          </a:p>
          <a:p>
            <a:pPr algn="just"/>
            <a:r>
              <a:rPr lang="ru-RU" sz="2800" dirty="0" smtClean="0"/>
              <a:t>Очень </a:t>
            </a:r>
            <a:r>
              <a:rPr lang="ru-RU" sz="2800" dirty="0"/>
              <a:t>любил читать и ежедневно прочитывал около трехсот страниц.</a:t>
            </a:r>
          </a:p>
          <a:p>
            <a:pPr algn="just"/>
            <a:r>
              <a:rPr lang="ru-RU" sz="2800" dirty="0" smtClean="0"/>
              <a:t>В </a:t>
            </a:r>
            <a:r>
              <a:rPr lang="ru-RU" sz="2800" dirty="0"/>
              <a:t>1945 году получил звание Генералиссимус Советского Союза</a:t>
            </a:r>
          </a:p>
          <a:p>
            <a:pPr algn="just"/>
            <a:r>
              <a:rPr lang="ru-RU" sz="2800" dirty="0"/>
              <a:t>Город с его именем был переименован в 1961 г. в связи с политикой Н.С. Хрущева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013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Имена Победы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7" t="2214" r="4588" b="6045"/>
          <a:stretch/>
        </p:blipFill>
        <p:spPr bwMode="auto">
          <a:xfrm>
            <a:off x="5436096" y="1475655"/>
            <a:ext cx="3532910" cy="473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12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29"/>
          <a:stretch/>
        </p:blipFill>
        <p:spPr bwMode="auto">
          <a:xfrm>
            <a:off x="5604213" y="1471642"/>
            <a:ext cx="3560244" cy="438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57400"/>
            <a:ext cx="4896544" cy="540060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В </a:t>
            </a:r>
            <a:r>
              <a:rPr lang="ru-RU" sz="2000" dirty="0"/>
              <a:t>1937 году поступила на исторический факультет Киевского государственного университета имени Тараса Шевченко.</a:t>
            </a:r>
          </a:p>
          <a:p>
            <a:pPr algn="just"/>
            <a:r>
              <a:rPr lang="ru-RU" sz="2000" dirty="0" smtClean="0"/>
              <a:t>Американский </a:t>
            </a:r>
            <a:r>
              <a:rPr lang="ru-RU" sz="2000" dirty="0"/>
              <a:t>певец в стиле кантри </a:t>
            </a:r>
            <a:r>
              <a:rPr lang="ru-RU" sz="2000" dirty="0" err="1"/>
              <a:t>Вуди</a:t>
            </a:r>
            <a:r>
              <a:rPr lang="ru-RU" sz="2000" dirty="0"/>
              <a:t> </a:t>
            </a:r>
            <a:r>
              <a:rPr lang="ru-RU" sz="2000" dirty="0" err="1"/>
              <a:t>Гатри</a:t>
            </a:r>
            <a:r>
              <a:rPr lang="ru-RU" sz="2000" dirty="0"/>
              <a:t> написал про неё песню</a:t>
            </a:r>
          </a:p>
          <a:p>
            <a:pPr algn="just"/>
            <a:r>
              <a:rPr lang="ru-RU" sz="2000" dirty="0" smtClean="0"/>
              <a:t>Служила </a:t>
            </a:r>
            <a:r>
              <a:rPr lang="ru-RU" sz="2000" dirty="0"/>
              <a:t>инструктором в снайперской школе «Выстрел» под Москвой.</a:t>
            </a:r>
          </a:p>
          <a:p>
            <a:pPr algn="just"/>
            <a:r>
              <a:rPr lang="ru-RU" sz="2000" dirty="0" smtClean="0"/>
              <a:t>Имела </a:t>
            </a:r>
            <a:r>
              <a:rPr lang="ru-RU" sz="2000" dirty="0"/>
              <a:t>на своём счету 309 подтверждённых смертельных попаданий в солдат и офицеров войск противника, за что получила прозвище «Леди Смерть»</a:t>
            </a:r>
          </a:p>
          <a:p>
            <a:pPr algn="just"/>
            <a:r>
              <a:rPr lang="ru-RU" sz="2000" dirty="0" smtClean="0"/>
              <a:t>Воспоминаниям </a:t>
            </a:r>
            <a:r>
              <a:rPr lang="ru-RU" sz="2000" dirty="0"/>
              <a:t>Элеоноры Рузвельт о знакомстве с ней посвящён фильм-биография 2015 года «Битва за Севастополь</a:t>
            </a:r>
            <a:r>
              <a:rPr lang="ru-RU" sz="2000" dirty="0" smtClean="0"/>
              <a:t>»</a:t>
            </a:r>
            <a:endParaRPr lang="ru-RU" sz="2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013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Имена Победы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43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340768"/>
            <a:ext cx="4186808" cy="518457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800" dirty="0" smtClean="0"/>
              <a:t>Родился </a:t>
            </a:r>
            <a:r>
              <a:rPr lang="ru-RU" sz="2800" dirty="0"/>
              <a:t>в Варшаве 21 декабря 1896 года</a:t>
            </a:r>
          </a:p>
          <a:p>
            <a:pPr algn="just"/>
            <a:r>
              <a:rPr lang="ru-RU" sz="2800" dirty="0" smtClean="0"/>
              <a:t>Войска </a:t>
            </a:r>
            <a:r>
              <a:rPr lang="ru-RU" sz="2800" dirty="0"/>
              <a:t>под его командованием пленили фельдмаршала Ф. фон Паулюса</a:t>
            </a:r>
          </a:p>
          <a:p>
            <a:pPr algn="just"/>
            <a:r>
              <a:rPr lang="ru-RU" sz="2800" dirty="0" smtClean="0"/>
              <a:t>Единственный </a:t>
            </a:r>
            <a:r>
              <a:rPr lang="ru-RU" sz="2800" dirty="0"/>
              <a:t>в истории СССР маршал двух стран: Маршал Советского Союза и Маршал Польши</a:t>
            </a:r>
          </a:p>
          <a:p>
            <a:pPr algn="just"/>
            <a:r>
              <a:rPr lang="ru-RU" sz="2800" dirty="0"/>
              <a:t>Командовал Парадом Победы 24 июня 1945 года в Москве</a:t>
            </a:r>
          </a:p>
          <a:p>
            <a:pPr algn="just"/>
            <a:r>
              <a:rPr lang="ru-RU" sz="2800" dirty="0" smtClean="0"/>
              <a:t>Предки </a:t>
            </a:r>
            <a:r>
              <a:rPr lang="ru-RU" sz="2800" dirty="0"/>
              <a:t>были великопольскими шляхтичами. Им принадлежала большая деревня </a:t>
            </a:r>
            <a:r>
              <a:rPr lang="ru-RU" sz="2800" dirty="0" err="1"/>
              <a:t>Рокоссово</a:t>
            </a:r>
            <a:endParaRPr lang="ru-RU" sz="2800" dirty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013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Имена Победы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96752"/>
            <a:ext cx="3669209" cy="5064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600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268760"/>
            <a:ext cx="4186808" cy="518457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3100" dirty="0"/>
              <a:t>Приняла смерть в возрасте 18 лет</a:t>
            </a:r>
          </a:p>
          <a:p>
            <a:pPr algn="just"/>
            <a:r>
              <a:rPr lang="ru-RU" sz="3100" dirty="0"/>
              <a:t>Перед казнью на грудь ей повесили табличку с надписью на немецком «Поджигатель домов»</a:t>
            </a:r>
          </a:p>
          <a:p>
            <a:pPr algn="just"/>
            <a:r>
              <a:rPr lang="ru-RU" sz="3100" dirty="0" smtClean="0"/>
              <a:t>Во время допроса назвалась Таней</a:t>
            </a:r>
          </a:p>
          <a:p>
            <a:pPr algn="just"/>
            <a:r>
              <a:rPr lang="ru-RU" sz="3100" dirty="0" smtClean="0"/>
              <a:t>Первая женщина, удостоенная звания Герой Советского Союза (посмертно) во время Великой Отечественной войны</a:t>
            </a:r>
          </a:p>
          <a:p>
            <a:pPr algn="just"/>
            <a:r>
              <a:rPr lang="ru-RU" sz="3100" dirty="0" smtClean="0"/>
              <a:t>На </a:t>
            </a:r>
            <a:r>
              <a:rPr lang="ru-RU" sz="3100" dirty="0"/>
              <a:t>танке ее брата была надпись «За Зою»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013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Имена Победы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96752"/>
            <a:ext cx="3504389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519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614"/>
            <a:ext cx="8229600" cy="1858218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Жизнь замечательных людей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12" y="1916832"/>
            <a:ext cx="3672408" cy="453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Zvuk_-_Metronom_(xMusic.me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72264" y="3786190"/>
            <a:ext cx="1071570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11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Имена Победы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1556792"/>
            <a:ext cx="4176464" cy="5040560"/>
          </a:xfrm>
        </p:spPr>
        <p:txBody>
          <a:bodyPr>
            <a:noAutofit/>
          </a:bodyPr>
          <a:lstStyle/>
          <a:p>
            <a:pPr lvl="0" algn="just"/>
            <a:r>
              <a:rPr lang="ru-RU" sz="2000" dirty="0"/>
              <a:t>В юношеском возрасте профессионально шил шубы и шапки</a:t>
            </a:r>
          </a:p>
          <a:p>
            <a:pPr lvl="0" algn="just"/>
            <a:r>
              <a:rPr lang="ru-RU" sz="2000" dirty="0"/>
              <a:t>Участник Первой мировой войны с августа 1918 года</a:t>
            </a:r>
          </a:p>
          <a:p>
            <a:pPr lvl="0" algn="just"/>
            <a:r>
              <a:rPr lang="ru-RU" sz="2000" dirty="0"/>
              <a:t>Принимал Парад Победы</a:t>
            </a:r>
          </a:p>
          <a:p>
            <a:pPr lvl="0" algn="just"/>
            <a:r>
              <a:rPr lang="ru-RU" sz="2000" dirty="0"/>
              <a:t>В 1948 году был назначен командующим войсками Уральского округа </a:t>
            </a:r>
          </a:p>
          <a:p>
            <a:pPr lvl="0" algn="just"/>
            <a:r>
              <a:rPr lang="ru-RU" sz="2000" dirty="0"/>
              <a:t>Первый во время Второй мировой получил звание Маршала Советского Союза</a:t>
            </a:r>
          </a:p>
          <a:p>
            <a:endParaRPr lang="ru-RU" sz="11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56792"/>
            <a:ext cx="3888432" cy="4780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211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Пойми меня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00808"/>
            <a:ext cx="6480720" cy="4560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841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2776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124572"/>
            <a:ext cx="733428" cy="73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83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84782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2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00166" y="6143644"/>
            <a:ext cx="571504" cy="57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11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79" y="1489058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3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00166" y="6172192"/>
            <a:ext cx="685808" cy="68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6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79" y="1489058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4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6243630"/>
            <a:ext cx="614370" cy="61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01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103" y="1535475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100754"/>
            <a:ext cx="757246" cy="757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6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61" y="1484784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357290" y="6143620"/>
            <a:ext cx="714380" cy="71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81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3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Песни о войне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079" y="1489058"/>
            <a:ext cx="6829573" cy="4530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7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71604" y="6238876"/>
            <a:ext cx="619124" cy="61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5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Стратегия">
  <a:themeElements>
    <a:clrScheme name="Стратегия 2">
      <a:dk1>
        <a:srgbClr val="000000"/>
      </a:dk1>
      <a:lt1>
        <a:srgbClr val="E9E2B6"/>
      </a:lt1>
      <a:dk2>
        <a:srgbClr val="996600"/>
      </a:dk2>
      <a:lt2>
        <a:srgbClr val="786950"/>
      </a:lt2>
      <a:accent1>
        <a:srgbClr val="727DE0"/>
      </a:accent1>
      <a:accent2>
        <a:srgbClr val="D54F41"/>
      </a:accent2>
      <a:accent3>
        <a:srgbClr val="F2EED7"/>
      </a:accent3>
      <a:accent4>
        <a:srgbClr val="000000"/>
      </a:accent4>
      <a:accent5>
        <a:srgbClr val="BCBFED"/>
      </a:accent5>
      <a:accent6>
        <a:srgbClr val="C1473A"/>
      </a:accent6>
      <a:hlink>
        <a:srgbClr val="003300"/>
      </a:hlink>
      <a:folHlink>
        <a:srgbClr val="339933"/>
      </a:folHlink>
    </a:clrScheme>
    <a:fontScheme name="Стратегия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Стратегия 1">
        <a:dk1>
          <a:srgbClr val="000000"/>
        </a:dk1>
        <a:lt1>
          <a:srgbClr val="EAEAEA"/>
        </a:lt1>
        <a:dk2>
          <a:srgbClr val="819E81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C1CCC1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66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2">
        <a:dk1>
          <a:srgbClr val="000000"/>
        </a:dk1>
        <a:lt1>
          <a:srgbClr val="E9E2B6"/>
        </a:lt1>
        <a:dk2>
          <a:srgbClr val="996600"/>
        </a:dk2>
        <a:lt2>
          <a:srgbClr val="786950"/>
        </a:lt2>
        <a:accent1>
          <a:srgbClr val="727DE0"/>
        </a:accent1>
        <a:accent2>
          <a:srgbClr val="D54F41"/>
        </a:accent2>
        <a:accent3>
          <a:srgbClr val="F2EED7"/>
        </a:accent3>
        <a:accent4>
          <a:srgbClr val="000000"/>
        </a:accent4>
        <a:accent5>
          <a:srgbClr val="BCBFED"/>
        </a:accent5>
        <a:accent6>
          <a:srgbClr val="C1473A"/>
        </a:accent6>
        <a:hlink>
          <a:srgbClr val="0033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ратегия 4">
        <a:dk1>
          <a:srgbClr val="000000"/>
        </a:dk1>
        <a:lt1>
          <a:srgbClr val="EAEAEA"/>
        </a:lt1>
        <a:dk2>
          <a:srgbClr val="BC6262"/>
        </a:dk2>
        <a:lt2>
          <a:srgbClr val="FFCC66"/>
        </a:lt2>
        <a:accent1>
          <a:srgbClr val="727DE0"/>
        </a:accent1>
        <a:accent2>
          <a:srgbClr val="D54F41"/>
        </a:accent2>
        <a:accent3>
          <a:srgbClr val="DAB7B7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000066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5">
        <a:dk1>
          <a:srgbClr val="000000"/>
        </a:dk1>
        <a:lt1>
          <a:srgbClr val="EAEAEA"/>
        </a:lt1>
        <a:dk2>
          <a:srgbClr val="5C74A4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B5BCCF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FFFF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ратегия 6">
        <a:dk1>
          <a:srgbClr val="000000"/>
        </a:dk1>
        <a:lt1>
          <a:srgbClr val="EAEAEA"/>
        </a:lt1>
        <a:dk2>
          <a:srgbClr val="996600"/>
        </a:dk2>
        <a:lt2>
          <a:srgbClr val="FFCC99"/>
        </a:lt2>
        <a:accent1>
          <a:srgbClr val="727DE0"/>
        </a:accent1>
        <a:accent2>
          <a:srgbClr val="D54F41"/>
        </a:accent2>
        <a:accent3>
          <a:srgbClr val="CAB8AA"/>
        </a:accent3>
        <a:accent4>
          <a:srgbClr val="C8C8C8"/>
        </a:accent4>
        <a:accent5>
          <a:srgbClr val="BCBFED"/>
        </a:accent5>
        <a:accent6>
          <a:srgbClr val="C1473A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ИТОГ</Template>
  <TotalTime>272</TotalTime>
  <Words>325</Words>
  <Application>Microsoft Office PowerPoint</Application>
  <PresentationFormat>Экран (4:3)</PresentationFormat>
  <Paragraphs>52</Paragraphs>
  <Slides>21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Стратегия</vt:lpstr>
      <vt:lpstr>Интеллектуальный калейдоскоп </vt:lpstr>
      <vt:lpstr>Жизнь замечательных людей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Песни о войне</vt:lpstr>
      <vt:lpstr>Биатлон</vt:lpstr>
      <vt:lpstr>Дешифровщик</vt:lpstr>
      <vt:lpstr>Ассоциации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Имена Победы</vt:lpstr>
      <vt:lpstr>Пойми меня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игры</dc:title>
  <dc:creator>Яна</dc:creator>
  <cp:lastModifiedBy>User</cp:lastModifiedBy>
  <cp:revision>17</cp:revision>
  <dcterms:created xsi:type="dcterms:W3CDTF">2016-12-05T06:39:07Z</dcterms:created>
  <dcterms:modified xsi:type="dcterms:W3CDTF">2016-12-14T04:15:37Z</dcterms:modified>
</cp:coreProperties>
</file>